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2" Type="http://schemas.openxmlformats.org/officeDocument/2006/relationships/font" Target="fonts/PlayfairDisplay-boldItalic.fntdata"/><Relationship Id="rId9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c8805f46e3151b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c8805f46e3151b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c8805f46e3151b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c8805f46e3151b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98850" y="1324950"/>
            <a:ext cx="7746300" cy="2493600"/>
          </a:xfrm>
          <a:prstGeom prst="rect">
            <a:avLst/>
          </a:prstGeom>
          <a:gradFill>
            <a:gsLst>
              <a:gs pos="0">
                <a:srgbClr val="F5FF83"/>
              </a:gs>
              <a:gs pos="100000">
                <a:srgbClr val="E3F60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Playfair Display"/>
                <a:ea typeface="Playfair Display"/>
                <a:cs typeface="Playfair Display"/>
                <a:sym typeface="Playfair Display"/>
              </a:rPr>
              <a:t>Anche con i nostri piccoli,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Playfair Display"/>
                <a:ea typeface="Playfair Display"/>
                <a:cs typeface="Playfair Display"/>
                <a:sym typeface="Playfair Display"/>
              </a:rPr>
              <a:t>futuri cittadini di domani,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Playfair Display"/>
                <a:ea typeface="Playfair Display"/>
                <a:cs typeface="Playfair Display"/>
                <a:sym typeface="Playfair Display"/>
              </a:rPr>
              <a:t>abbiamo affrontato il tema della legalità…L’albero fatto dalle loro mani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Playfair Display"/>
                <a:ea typeface="Playfair Display"/>
                <a:cs typeface="Playfair Display"/>
                <a:sym typeface="Playfair Display"/>
              </a:rPr>
              <a:t>è simbolo di pace, giustizia, onestà.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26370" l="0" r="0" t="26539"/>
          <a:stretch/>
        </p:blipFill>
        <p:spPr>
          <a:xfrm>
            <a:off x="2048425" y="0"/>
            <a:ext cx="504714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