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de41314449ea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de41314449ea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cfa5cb5db4b2a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cfa5cb5db4b2a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efbe43617bf9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efbe43617bf9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1dc2235bd2932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1dc2235bd2932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40b4136d03a80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540b4136d03a80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c6905b2fc3b9e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c6905b2fc3b9e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c6905b2fc3b9e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c6905b2fc3b9e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3d143211c3cb7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3d143211c3cb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3d143211c3cb7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3d143211c3cb7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4c922f7acb302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4c922f7acb302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25" y="51125"/>
            <a:ext cx="8036555" cy="50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477508" y="122776"/>
            <a:ext cx="6189000" cy="11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latin typeface="Comic Sans MS"/>
                <a:ea typeface="Comic Sans MS"/>
                <a:cs typeface="Comic Sans MS"/>
                <a:sym typeface="Comic Sans MS"/>
              </a:rPr>
              <a:t>22 APRILE 2022</a:t>
            </a:r>
            <a:endParaRPr i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3">
            <a:alphaModFix/>
          </a:blip>
          <a:srcRect b="9484" l="0" r="6375" t="9175"/>
          <a:stretch/>
        </p:blipFill>
        <p:spPr>
          <a:xfrm>
            <a:off x="1381625" y="0"/>
            <a:ext cx="65093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1119217" y="1180650"/>
            <a:ext cx="7532100" cy="27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Aiutiamo i nostri piccoli </a:t>
            </a:r>
            <a:endParaRPr b="1" i="1" sz="2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comprendere </a:t>
            </a:r>
            <a:endParaRPr b="1" i="1" sz="2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 la Terra è la nostra casa. </a:t>
            </a:r>
            <a:endParaRPr b="1" i="1" sz="2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Rispettiamola </a:t>
            </a:r>
            <a:endParaRPr b="1" i="1" sz="2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 prendiamocene cura </a:t>
            </a:r>
            <a:endParaRPr b="1" i="1" sz="2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" sz="2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tutti insieme</a:t>
            </a:r>
            <a:endParaRPr b="1" i="1" sz="2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3187" y="0"/>
            <a:ext cx="385762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446147" y="-1207565"/>
            <a:ext cx="4251726" cy="7558624"/>
          </a:xfrm>
          <a:prstGeom prst="rect">
            <a:avLst/>
          </a:prstGeom>
          <a:noFill/>
          <a:ln cap="flat" cmpd="sng" w="952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b="14958" l="0" r="0" t="0"/>
          <a:stretch/>
        </p:blipFill>
        <p:spPr>
          <a:xfrm>
            <a:off x="186267" y="76200"/>
            <a:ext cx="5869164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4">
            <a:alphaModFix/>
          </a:blip>
          <a:srcRect b="16093" l="0" r="0" t="0"/>
          <a:stretch/>
        </p:blipFill>
        <p:spPr>
          <a:xfrm>
            <a:off x="3098800" y="109400"/>
            <a:ext cx="5869174" cy="492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0538" y="797539"/>
            <a:ext cx="7382924" cy="3548426"/>
          </a:xfrm>
          <a:prstGeom prst="rect">
            <a:avLst/>
          </a:prstGeom>
          <a:noFill/>
          <a:ln cap="flat" cmpd="sng" w="952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